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C2E223-EE06-4535-BBAD-5F2A1104857A}" v="36" dt="2025-09-09T13:56:21.737"/>
    <p1510:client id="{A26CB8F2-1FA3-4F79-9E20-5B5247EE8473}" v="45" dt="2025-09-09T13:54:03.3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clMfvt7lU9xL19JLw1UEbyIc5yFoIUNKtuUHFB6QFjQ=" providerId="None" clId="Web-{A26CB8F2-1FA3-4F79-9E20-5B5247EE8473}"/>
    <pc:docChg chg="modSld">
      <pc:chgData name="Utilisateur" userId="clMfvt7lU9xL19JLw1UEbyIc5yFoIUNKtuUHFB6QFjQ=" providerId="None" clId="Web-{A26CB8F2-1FA3-4F79-9E20-5B5247EE8473}" dt="2025-09-09T13:54:03.374" v="44" actId="14100"/>
      <pc:docMkLst>
        <pc:docMk/>
      </pc:docMkLst>
      <pc:sldChg chg="modSp">
        <pc:chgData name="Utilisateur" userId="clMfvt7lU9xL19JLw1UEbyIc5yFoIUNKtuUHFB6QFjQ=" providerId="None" clId="Web-{A26CB8F2-1FA3-4F79-9E20-5B5247EE8473}" dt="2025-09-09T13:54:03.374" v="44" actId="14100"/>
        <pc:sldMkLst>
          <pc:docMk/>
          <pc:sldMk cId="0" sldId="256"/>
        </pc:sldMkLst>
        <pc:spChg chg="mod">
          <ac:chgData name="Utilisateur" userId="clMfvt7lU9xL19JLw1UEbyIc5yFoIUNKtuUHFB6QFjQ=" providerId="None" clId="Web-{A26CB8F2-1FA3-4F79-9E20-5B5247EE8473}" dt="2025-09-09T13:54:03.343" v="38" actId="14100"/>
          <ac:spMkLst>
            <pc:docMk/>
            <pc:sldMk cId="0" sldId="256"/>
            <ac:spMk id="2" creationId="{BE4525D9-922E-AFC4-3ECB-83D8B93F2EC7}"/>
          </ac:spMkLst>
        </pc:spChg>
        <pc:spChg chg="mod">
          <ac:chgData name="Utilisateur" userId="clMfvt7lU9xL19JLw1UEbyIc5yFoIUNKtuUHFB6QFjQ=" providerId="None" clId="Web-{A26CB8F2-1FA3-4F79-9E20-5B5247EE8473}" dt="2025-09-09T13:53:59.702" v="29" actId="1076"/>
          <ac:spMkLst>
            <pc:docMk/>
            <pc:sldMk cId="0" sldId="256"/>
            <ac:spMk id="3" creationId="{08F342F7-6C8E-7B80-0802-D4CEB2009E39}"/>
          </ac:spMkLst>
        </pc:spChg>
        <pc:spChg chg="mod">
          <ac:chgData name="Utilisateur" userId="clMfvt7lU9xL19JLw1UEbyIc5yFoIUNKtuUHFB6QFjQ=" providerId="None" clId="Web-{A26CB8F2-1FA3-4F79-9E20-5B5247EE8473}" dt="2025-09-09T13:53:40.201" v="5" actId="14100"/>
          <ac:spMkLst>
            <pc:docMk/>
            <pc:sldMk cId="0" sldId="256"/>
            <ac:spMk id="4" creationId="{26569357-42DF-328D-318E-82A6D9D3B304}"/>
          </ac:spMkLst>
        </pc:spChg>
        <pc:spChg chg="mod">
          <ac:chgData name="Utilisateur" userId="clMfvt7lU9xL19JLw1UEbyIc5yFoIUNKtuUHFB6QFjQ=" providerId="None" clId="Web-{A26CB8F2-1FA3-4F79-9E20-5B5247EE8473}" dt="2025-09-09T13:54:03.359" v="39" actId="14100"/>
          <ac:spMkLst>
            <pc:docMk/>
            <pc:sldMk cId="0" sldId="256"/>
            <ac:spMk id="5" creationId="{8DCB565F-2E7D-4BF0-BA83-7ED3F1FC8848}"/>
          </ac:spMkLst>
        </pc:spChg>
        <pc:spChg chg="mod">
          <ac:chgData name="Utilisateur" userId="clMfvt7lU9xL19JLw1UEbyIc5yFoIUNKtuUHFB6QFjQ=" providerId="None" clId="Web-{A26CB8F2-1FA3-4F79-9E20-5B5247EE8473}" dt="2025-09-09T13:53:59.718" v="30" actId="1076"/>
          <ac:spMkLst>
            <pc:docMk/>
            <pc:sldMk cId="0" sldId="256"/>
            <ac:spMk id="6" creationId="{8014A458-3DE5-B7E9-5B6B-35687A84567C}"/>
          </ac:spMkLst>
        </pc:spChg>
        <pc:spChg chg="mod">
          <ac:chgData name="Utilisateur" userId="clMfvt7lU9xL19JLw1UEbyIc5yFoIUNKtuUHFB6QFjQ=" providerId="None" clId="Web-{A26CB8F2-1FA3-4F79-9E20-5B5247EE8473}" dt="2025-09-09T13:53:40.201" v="7" actId="14100"/>
          <ac:spMkLst>
            <pc:docMk/>
            <pc:sldMk cId="0" sldId="256"/>
            <ac:spMk id="7" creationId="{5224F002-2955-5A1E-A315-612CB7D4D183}"/>
          </ac:spMkLst>
        </pc:spChg>
        <pc:spChg chg="mod">
          <ac:chgData name="Utilisateur" userId="clMfvt7lU9xL19JLw1UEbyIc5yFoIUNKtuUHFB6QFjQ=" providerId="None" clId="Web-{A26CB8F2-1FA3-4F79-9E20-5B5247EE8473}" dt="2025-09-09T13:54:03.359" v="40" actId="14100"/>
          <ac:spMkLst>
            <pc:docMk/>
            <pc:sldMk cId="0" sldId="256"/>
            <ac:spMk id="8" creationId="{21B2662D-118B-2A61-BBDF-F388878E3DA7}"/>
          </ac:spMkLst>
        </pc:spChg>
        <pc:spChg chg="mod">
          <ac:chgData name="Utilisateur" userId="clMfvt7lU9xL19JLw1UEbyIc5yFoIUNKtuUHFB6QFjQ=" providerId="None" clId="Web-{A26CB8F2-1FA3-4F79-9E20-5B5247EE8473}" dt="2025-09-09T13:53:59.718" v="31" actId="1076"/>
          <ac:spMkLst>
            <pc:docMk/>
            <pc:sldMk cId="0" sldId="256"/>
            <ac:spMk id="9" creationId="{1C4D8C5C-450C-CB41-E3DC-F6C7C6AD77B7}"/>
          </ac:spMkLst>
        </pc:spChg>
        <pc:spChg chg="mod">
          <ac:chgData name="Utilisateur" userId="clMfvt7lU9xL19JLw1UEbyIc5yFoIUNKtuUHFB6QFjQ=" providerId="None" clId="Web-{A26CB8F2-1FA3-4F79-9E20-5B5247EE8473}" dt="2025-09-09T13:53:40.217" v="9" actId="14100"/>
          <ac:spMkLst>
            <pc:docMk/>
            <pc:sldMk cId="0" sldId="256"/>
            <ac:spMk id="10" creationId="{F1778E40-B99B-B072-91FF-4E82044BC4F5}"/>
          </ac:spMkLst>
        </pc:spChg>
        <pc:spChg chg="mod">
          <ac:chgData name="Utilisateur" userId="clMfvt7lU9xL19JLw1UEbyIc5yFoIUNKtuUHFB6QFjQ=" providerId="None" clId="Web-{A26CB8F2-1FA3-4F79-9E20-5B5247EE8473}" dt="2025-09-09T13:54:03.359" v="41" actId="14100"/>
          <ac:spMkLst>
            <pc:docMk/>
            <pc:sldMk cId="0" sldId="256"/>
            <ac:spMk id="11" creationId="{8C7304BE-7A56-63A5-6958-9E361FA12184}"/>
          </ac:spMkLst>
        </pc:spChg>
        <pc:spChg chg="mod">
          <ac:chgData name="Utilisateur" userId="clMfvt7lU9xL19JLw1UEbyIc5yFoIUNKtuUHFB6QFjQ=" providerId="None" clId="Web-{A26CB8F2-1FA3-4F79-9E20-5B5247EE8473}" dt="2025-09-09T13:53:59.718" v="32" actId="1076"/>
          <ac:spMkLst>
            <pc:docMk/>
            <pc:sldMk cId="0" sldId="256"/>
            <ac:spMk id="12" creationId="{647C456D-5BA7-B2E1-1814-F1806C206CD8}"/>
          </ac:spMkLst>
        </pc:spChg>
        <pc:spChg chg="mod">
          <ac:chgData name="Utilisateur" userId="clMfvt7lU9xL19JLw1UEbyIc5yFoIUNKtuUHFB6QFjQ=" providerId="None" clId="Web-{A26CB8F2-1FA3-4F79-9E20-5B5247EE8473}" dt="2025-09-09T13:53:40.233" v="11" actId="14100"/>
          <ac:spMkLst>
            <pc:docMk/>
            <pc:sldMk cId="0" sldId="256"/>
            <ac:spMk id="13" creationId="{8A1994A3-1ACF-BF07-D01B-0992D5B0C200}"/>
          </ac:spMkLst>
        </pc:spChg>
        <pc:spChg chg="mod">
          <ac:chgData name="Utilisateur" userId="clMfvt7lU9xL19JLw1UEbyIc5yFoIUNKtuUHFB6QFjQ=" providerId="None" clId="Web-{A26CB8F2-1FA3-4F79-9E20-5B5247EE8473}" dt="2025-09-09T13:54:03.359" v="42" actId="14100"/>
          <ac:spMkLst>
            <pc:docMk/>
            <pc:sldMk cId="0" sldId="256"/>
            <ac:spMk id="14" creationId="{98C2D23F-F34E-3C1C-F3C4-BC959ED4308C}"/>
          </ac:spMkLst>
        </pc:spChg>
        <pc:spChg chg="mod">
          <ac:chgData name="Utilisateur" userId="clMfvt7lU9xL19JLw1UEbyIc5yFoIUNKtuUHFB6QFjQ=" providerId="None" clId="Web-{A26CB8F2-1FA3-4F79-9E20-5B5247EE8473}" dt="2025-09-09T13:53:59.718" v="33" actId="1076"/>
          <ac:spMkLst>
            <pc:docMk/>
            <pc:sldMk cId="0" sldId="256"/>
            <ac:spMk id="15" creationId="{4DC78BF4-3DF2-EEC2-F25C-D874BD357269}"/>
          </ac:spMkLst>
        </pc:spChg>
        <pc:spChg chg="mod">
          <ac:chgData name="Utilisateur" userId="clMfvt7lU9xL19JLw1UEbyIc5yFoIUNKtuUHFB6QFjQ=" providerId="None" clId="Web-{A26CB8F2-1FA3-4F79-9E20-5B5247EE8473}" dt="2025-09-09T13:53:40.233" v="13" actId="14100"/>
          <ac:spMkLst>
            <pc:docMk/>
            <pc:sldMk cId="0" sldId="256"/>
            <ac:spMk id="16" creationId="{222FDC1E-061F-46D9-4B0D-C4C961376574}"/>
          </ac:spMkLst>
        </pc:spChg>
        <pc:spChg chg="mod">
          <ac:chgData name="Utilisateur" userId="clMfvt7lU9xL19JLw1UEbyIc5yFoIUNKtuUHFB6QFjQ=" providerId="None" clId="Web-{A26CB8F2-1FA3-4F79-9E20-5B5247EE8473}" dt="2025-09-09T13:54:03.374" v="43" actId="14100"/>
          <ac:spMkLst>
            <pc:docMk/>
            <pc:sldMk cId="0" sldId="256"/>
            <ac:spMk id="17" creationId="{5CD448ED-C3B0-E35E-20A3-3AF4CE6240C6}"/>
          </ac:spMkLst>
        </pc:spChg>
        <pc:spChg chg="mod">
          <ac:chgData name="Utilisateur" userId="clMfvt7lU9xL19JLw1UEbyIc5yFoIUNKtuUHFB6QFjQ=" providerId="None" clId="Web-{A26CB8F2-1FA3-4F79-9E20-5B5247EE8473}" dt="2025-09-09T13:53:59.733" v="34" actId="1076"/>
          <ac:spMkLst>
            <pc:docMk/>
            <pc:sldMk cId="0" sldId="256"/>
            <ac:spMk id="18" creationId="{7D970ACD-D0CF-4C90-C925-0E18370B8E44}"/>
          </ac:spMkLst>
        </pc:spChg>
        <pc:spChg chg="mod">
          <ac:chgData name="Utilisateur" userId="clMfvt7lU9xL19JLw1UEbyIc5yFoIUNKtuUHFB6QFjQ=" providerId="None" clId="Web-{A26CB8F2-1FA3-4F79-9E20-5B5247EE8473}" dt="2025-09-09T13:53:40.248" v="15" actId="14100"/>
          <ac:spMkLst>
            <pc:docMk/>
            <pc:sldMk cId="0" sldId="256"/>
            <ac:spMk id="19" creationId="{50BE64C8-A857-D32B-69E1-6B9BE6E28FBB}"/>
          </ac:spMkLst>
        </pc:spChg>
        <pc:spChg chg="mod">
          <ac:chgData name="Utilisateur" userId="clMfvt7lU9xL19JLw1UEbyIc5yFoIUNKtuUHFB6QFjQ=" providerId="None" clId="Web-{A26CB8F2-1FA3-4F79-9E20-5B5247EE8473}" dt="2025-09-09T13:54:03.374" v="44" actId="14100"/>
          <ac:spMkLst>
            <pc:docMk/>
            <pc:sldMk cId="0" sldId="256"/>
            <ac:spMk id="20" creationId="{1892638D-CFF1-6C7F-2B41-9D210D105D85}"/>
          </ac:spMkLst>
        </pc:spChg>
        <pc:spChg chg="mod">
          <ac:chgData name="Utilisateur" userId="clMfvt7lU9xL19JLw1UEbyIc5yFoIUNKtuUHFB6QFjQ=" providerId="None" clId="Web-{A26CB8F2-1FA3-4F79-9E20-5B5247EE8473}" dt="2025-09-09T13:53:59.733" v="35" actId="1076"/>
          <ac:spMkLst>
            <pc:docMk/>
            <pc:sldMk cId="0" sldId="256"/>
            <ac:spMk id="21" creationId="{4C97A6F9-B2FF-540D-37FB-8025D5A19395}"/>
          </ac:spMkLst>
        </pc:spChg>
        <pc:spChg chg="mod">
          <ac:chgData name="Utilisateur" userId="clMfvt7lU9xL19JLw1UEbyIc5yFoIUNKtuUHFB6QFjQ=" providerId="None" clId="Web-{A26CB8F2-1FA3-4F79-9E20-5B5247EE8473}" dt="2025-09-09T13:53:40.248" v="17" actId="14100"/>
          <ac:spMkLst>
            <pc:docMk/>
            <pc:sldMk cId="0" sldId="256"/>
            <ac:spMk id="22" creationId="{9A3FFC1A-4431-D34E-891D-37F47A35BD93}"/>
          </ac:spMkLst>
        </pc:spChg>
        <pc:spChg chg="mod">
          <ac:chgData name="Utilisateur" userId="clMfvt7lU9xL19JLw1UEbyIc5yFoIUNKtuUHFB6QFjQ=" providerId="None" clId="Web-{A26CB8F2-1FA3-4F79-9E20-5B5247EE8473}" dt="2025-09-09T13:54:03.343" v="36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clMfvt7lU9xL19JLw1UEbyIc5yFoIUNKtuUHFB6QFjQ=" providerId="None" clId="Web-{A26CB8F2-1FA3-4F79-9E20-5B5247EE8473}" dt="2025-09-09T13:53:59.702" v="27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clMfvt7lU9xL19JLw1UEbyIc5yFoIUNKtuUHFB6QFjQ=" providerId="None" clId="Web-{A26CB8F2-1FA3-4F79-9E20-5B5247EE8473}" dt="2025-09-09T13:54:03.343" v="37" actId="14100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clMfvt7lU9xL19JLw1UEbyIc5yFoIUNKtuUHFB6QFjQ=" providerId="None" clId="Web-{A26CB8F2-1FA3-4F79-9E20-5B5247EE8473}" dt="2025-09-09T13:53:59.702" v="28" actId="1076"/>
          <ac:spMkLst>
            <pc:docMk/>
            <pc:sldMk cId="0" sldId="256"/>
            <ac:spMk id="57" creationId="{00000000-0000-0000-0000-000000000000}"/>
          </ac:spMkLst>
        </pc:spChg>
        <pc:spChg chg="mod">
          <ac:chgData name="Utilisateur" userId="clMfvt7lU9xL19JLw1UEbyIc5yFoIUNKtuUHFB6QFjQ=" providerId="None" clId="Web-{A26CB8F2-1FA3-4F79-9E20-5B5247EE8473}" dt="2025-09-09T13:53:40.186" v="2" actId="14100"/>
          <ac:spMkLst>
            <pc:docMk/>
            <pc:sldMk cId="0" sldId="256"/>
            <ac:spMk id="58" creationId="{00000000-0000-0000-0000-000000000000}"/>
          </ac:spMkLst>
        </pc:spChg>
        <pc:spChg chg="mod">
          <ac:chgData name="Utilisateur" userId="clMfvt7lU9xL19JLw1UEbyIc5yFoIUNKtuUHFB6QFjQ=" providerId="None" clId="Web-{A26CB8F2-1FA3-4F79-9E20-5B5247EE8473}" dt="2025-09-09T13:53:40.186" v="3" actId="14100"/>
          <ac:spMkLst>
            <pc:docMk/>
            <pc:sldMk cId="0" sldId="256"/>
            <ac:spMk id="59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2D7C5434-BB4B-449B-A763-6557FF058C61}"/>
    <pc:docChg chg="modSld">
      <pc:chgData name="Utilisateur" userId="IQRR8DH+XMxne7abbYsBEaS9vgUI33S+gkjG4Diy470=" providerId="None" clId="Web-{2D7C5434-BB4B-449B-A763-6557FF058C61}" dt="2025-09-07T10:15:37.328" v="177" actId="1076"/>
      <pc:docMkLst>
        <pc:docMk/>
      </pc:docMkLst>
      <pc:sldChg chg="addSp modSp">
        <pc:chgData name="Utilisateur" userId="IQRR8DH+XMxne7abbYsBEaS9vgUI33S+gkjG4Diy470=" providerId="None" clId="Web-{2D7C5434-BB4B-449B-A763-6557FF058C61}" dt="2025-09-07T10:15:37.328" v="177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2D7C5434-BB4B-449B-A763-6557FF058C61}" dt="2025-09-07T10:15:37.219" v="157" actId="1076"/>
          <ac:spMkLst>
            <pc:docMk/>
            <pc:sldMk cId="0" sldId="256"/>
            <ac:spMk id="2" creationId="{BE4525D9-922E-AFC4-3ECB-83D8B93F2EC7}"/>
          </ac:spMkLst>
        </pc:spChg>
        <pc:spChg chg="add mod">
          <ac:chgData name="Utilisateur" userId="IQRR8DH+XMxne7abbYsBEaS9vgUI33S+gkjG4Diy470=" providerId="None" clId="Web-{2D7C5434-BB4B-449B-A763-6557FF058C61}" dt="2025-09-07T10:15:37.234" v="158" actId="1076"/>
          <ac:spMkLst>
            <pc:docMk/>
            <pc:sldMk cId="0" sldId="256"/>
            <ac:spMk id="3" creationId="{08F342F7-6C8E-7B80-0802-D4CEB2009E39}"/>
          </ac:spMkLst>
        </pc:spChg>
        <pc:spChg chg="add mod">
          <ac:chgData name="Utilisateur" userId="IQRR8DH+XMxne7abbYsBEaS9vgUI33S+gkjG4Diy470=" providerId="None" clId="Web-{2D7C5434-BB4B-449B-A763-6557FF058C61}" dt="2025-09-07T10:15:37.250" v="159" actId="1076"/>
          <ac:spMkLst>
            <pc:docMk/>
            <pc:sldMk cId="0" sldId="256"/>
            <ac:spMk id="4" creationId="{26569357-42DF-328D-318E-82A6D9D3B304}"/>
          </ac:spMkLst>
        </pc:spChg>
        <pc:spChg chg="add mod">
          <ac:chgData name="Utilisateur" userId="IQRR8DH+XMxne7abbYsBEaS9vgUI33S+gkjG4Diy470=" providerId="None" clId="Web-{2D7C5434-BB4B-449B-A763-6557FF058C61}" dt="2025-09-07T10:15:37.250" v="160" actId="1076"/>
          <ac:spMkLst>
            <pc:docMk/>
            <pc:sldMk cId="0" sldId="256"/>
            <ac:spMk id="5" creationId="{8DCB565F-2E7D-4BF0-BA83-7ED3F1FC8848}"/>
          </ac:spMkLst>
        </pc:spChg>
        <pc:spChg chg="add mod">
          <ac:chgData name="Utilisateur" userId="IQRR8DH+XMxne7abbYsBEaS9vgUI33S+gkjG4Diy470=" providerId="None" clId="Web-{2D7C5434-BB4B-449B-A763-6557FF058C61}" dt="2025-09-07T10:15:37.250" v="161" actId="1076"/>
          <ac:spMkLst>
            <pc:docMk/>
            <pc:sldMk cId="0" sldId="256"/>
            <ac:spMk id="6" creationId="{8014A458-3DE5-B7E9-5B6B-35687A84567C}"/>
          </ac:spMkLst>
        </pc:spChg>
        <pc:spChg chg="add mod">
          <ac:chgData name="Utilisateur" userId="IQRR8DH+XMxne7abbYsBEaS9vgUI33S+gkjG4Diy470=" providerId="None" clId="Web-{2D7C5434-BB4B-449B-A763-6557FF058C61}" dt="2025-09-07T10:15:37.250" v="162" actId="1076"/>
          <ac:spMkLst>
            <pc:docMk/>
            <pc:sldMk cId="0" sldId="256"/>
            <ac:spMk id="7" creationId="{5224F002-2955-5A1E-A315-612CB7D4D183}"/>
          </ac:spMkLst>
        </pc:spChg>
        <pc:spChg chg="add mod">
          <ac:chgData name="Utilisateur" userId="IQRR8DH+XMxne7abbYsBEaS9vgUI33S+gkjG4Diy470=" providerId="None" clId="Web-{2D7C5434-BB4B-449B-A763-6557FF058C61}" dt="2025-09-07T10:15:37.266" v="163" actId="1076"/>
          <ac:spMkLst>
            <pc:docMk/>
            <pc:sldMk cId="0" sldId="256"/>
            <ac:spMk id="8" creationId="{21B2662D-118B-2A61-BBDF-F388878E3DA7}"/>
          </ac:spMkLst>
        </pc:spChg>
        <pc:spChg chg="add mod">
          <ac:chgData name="Utilisateur" userId="IQRR8DH+XMxne7abbYsBEaS9vgUI33S+gkjG4Diy470=" providerId="None" clId="Web-{2D7C5434-BB4B-449B-A763-6557FF058C61}" dt="2025-09-07T10:15:37.266" v="164" actId="1076"/>
          <ac:spMkLst>
            <pc:docMk/>
            <pc:sldMk cId="0" sldId="256"/>
            <ac:spMk id="9" creationId="{1C4D8C5C-450C-CB41-E3DC-F6C7C6AD77B7}"/>
          </ac:spMkLst>
        </pc:spChg>
        <pc:spChg chg="add mod">
          <ac:chgData name="Utilisateur" userId="IQRR8DH+XMxne7abbYsBEaS9vgUI33S+gkjG4Diy470=" providerId="None" clId="Web-{2D7C5434-BB4B-449B-A763-6557FF058C61}" dt="2025-09-07T10:15:37.266" v="165" actId="1076"/>
          <ac:spMkLst>
            <pc:docMk/>
            <pc:sldMk cId="0" sldId="256"/>
            <ac:spMk id="10" creationId="{F1778E40-B99B-B072-91FF-4E82044BC4F5}"/>
          </ac:spMkLst>
        </pc:spChg>
        <pc:spChg chg="add mod">
          <ac:chgData name="Utilisateur" userId="IQRR8DH+XMxne7abbYsBEaS9vgUI33S+gkjG4Diy470=" providerId="None" clId="Web-{2D7C5434-BB4B-449B-A763-6557FF058C61}" dt="2025-09-07T10:15:37.281" v="166" actId="1076"/>
          <ac:spMkLst>
            <pc:docMk/>
            <pc:sldMk cId="0" sldId="256"/>
            <ac:spMk id="11" creationId="{8C7304BE-7A56-63A5-6958-9E361FA12184}"/>
          </ac:spMkLst>
        </pc:spChg>
        <pc:spChg chg="add mod">
          <ac:chgData name="Utilisateur" userId="IQRR8DH+XMxne7abbYsBEaS9vgUI33S+gkjG4Diy470=" providerId="None" clId="Web-{2D7C5434-BB4B-449B-A763-6557FF058C61}" dt="2025-09-07T10:15:37.281" v="167" actId="1076"/>
          <ac:spMkLst>
            <pc:docMk/>
            <pc:sldMk cId="0" sldId="256"/>
            <ac:spMk id="12" creationId="{647C456D-5BA7-B2E1-1814-F1806C206CD8}"/>
          </ac:spMkLst>
        </pc:spChg>
        <pc:spChg chg="add mod">
          <ac:chgData name="Utilisateur" userId="IQRR8DH+XMxne7abbYsBEaS9vgUI33S+gkjG4Diy470=" providerId="None" clId="Web-{2D7C5434-BB4B-449B-A763-6557FF058C61}" dt="2025-09-07T10:15:37.281" v="168" actId="1076"/>
          <ac:spMkLst>
            <pc:docMk/>
            <pc:sldMk cId="0" sldId="256"/>
            <ac:spMk id="13" creationId="{8A1994A3-1ACF-BF07-D01B-0992D5B0C200}"/>
          </ac:spMkLst>
        </pc:spChg>
        <pc:spChg chg="add mod">
          <ac:chgData name="Utilisateur" userId="IQRR8DH+XMxne7abbYsBEaS9vgUI33S+gkjG4Diy470=" providerId="None" clId="Web-{2D7C5434-BB4B-449B-A763-6557FF058C61}" dt="2025-09-07T10:15:37.297" v="169" actId="1076"/>
          <ac:spMkLst>
            <pc:docMk/>
            <pc:sldMk cId="0" sldId="256"/>
            <ac:spMk id="14" creationId="{98C2D23F-F34E-3C1C-F3C4-BC959ED4308C}"/>
          </ac:spMkLst>
        </pc:spChg>
        <pc:spChg chg="add mod">
          <ac:chgData name="Utilisateur" userId="IQRR8DH+XMxne7abbYsBEaS9vgUI33S+gkjG4Diy470=" providerId="None" clId="Web-{2D7C5434-BB4B-449B-A763-6557FF058C61}" dt="2025-09-07T10:15:37.297" v="170" actId="1076"/>
          <ac:spMkLst>
            <pc:docMk/>
            <pc:sldMk cId="0" sldId="256"/>
            <ac:spMk id="15" creationId="{4DC78BF4-3DF2-EEC2-F25C-D874BD357269}"/>
          </ac:spMkLst>
        </pc:spChg>
        <pc:spChg chg="add mod">
          <ac:chgData name="Utilisateur" userId="IQRR8DH+XMxne7abbYsBEaS9vgUI33S+gkjG4Diy470=" providerId="None" clId="Web-{2D7C5434-BB4B-449B-A763-6557FF058C61}" dt="2025-09-07T10:15:37.297" v="171" actId="1076"/>
          <ac:spMkLst>
            <pc:docMk/>
            <pc:sldMk cId="0" sldId="256"/>
            <ac:spMk id="16" creationId="{222FDC1E-061F-46D9-4B0D-C4C961376574}"/>
          </ac:spMkLst>
        </pc:spChg>
        <pc:spChg chg="add mod">
          <ac:chgData name="Utilisateur" userId="IQRR8DH+XMxne7abbYsBEaS9vgUI33S+gkjG4Diy470=" providerId="None" clId="Web-{2D7C5434-BB4B-449B-A763-6557FF058C61}" dt="2025-09-07T10:15:37.313" v="172" actId="1076"/>
          <ac:spMkLst>
            <pc:docMk/>
            <pc:sldMk cId="0" sldId="256"/>
            <ac:spMk id="17" creationId="{5CD448ED-C3B0-E35E-20A3-3AF4CE6240C6}"/>
          </ac:spMkLst>
        </pc:spChg>
        <pc:spChg chg="add mod">
          <ac:chgData name="Utilisateur" userId="IQRR8DH+XMxne7abbYsBEaS9vgUI33S+gkjG4Diy470=" providerId="None" clId="Web-{2D7C5434-BB4B-449B-A763-6557FF058C61}" dt="2025-09-07T10:15:37.313" v="173" actId="1076"/>
          <ac:spMkLst>
            <pc:docMk/>
            <pc:sldMk cId="0" sldId="256"/>
            <ac:spMk id="18" creationId="{7D970ACD-D0CF-4C90-C925-0E18370B8E44}"/>
          </ac:spMkLst>
        </pc:spChg>
        <pc:spChg chg="add mod">
          <ac:chgData name="Utilisateur" userId="IQRR8DH+XMxne7abbYsBEaS9vgUI33S+gkjG4Diy470=" providerId="None" clId="Web-{2D7C5434-BB4B-449B-A763-6557FF058C61}" dt="2025-09-07T10:15:37.313" v="174" actId="1076"/>
          <ac:spMkLst>
            <pc:docMk/>
            <pc:sldMk cId="0" sldId="256"/>
            <ac:spMk id="19" creationId="{50BE64C8-A857-D32B-69E1-6B9BE6E28FBB}"/>
          </ac:spMkLst>
        </pc:spChg>
        <pc:spChg chg="add mod">
          <ac:chgData name="Utilisateur" userId="IQRR8DH+XMxne7abbYsBEaS9vgUI33S+gkjG4Diy470=" providerId="None" clId="Web-{2D7C5434-BB4B-449B-A763-6557FF058C61}" dt="2025-09-07T10:15:37.313" v="175" actId="1076"/>
          <ac:spMkLst>
            <pc:docMk/>
            <pc:sldMk cId="0" sldId="256"/>
            <ac:spMk id="20" creationId="{1892638D-CFF1-6C7F-2B41-9D210D105D85}"/>
          </ac:spMkLst>
        </pc:spChg>
        <pc:spChg chg="add mod">
          <ac:chgData name="Utilisateur" userId="IQRR8DH+XMxne7abbYsBEaS9vgUI33S+gkjG4Diy470=" providerId="None" clId="Web-{2D7C5434-BB4B-449B-A763-6557FF058C61}" dt="2025-09-07T10:15:37.328" v="176" actId="1076"/>
          <ac:spMkLst>
            <pc:docMk/>
            <pc:sldMk cId="0" sldId="256"/>
            <ac:spMk id="21" creationId="{4C97A6F9-B2FF-540D-37FB-8025D5A19395}"/>
          </ac:spMkLst>
        </pc:spChg>
        <pc:spChg chg="add mod">
          <ac:chgData name="Utilisateur" userId="IQRR8DH+XMxne7abbYsBEaS9vgUI33S+gkjG4Diy470=" providerId="None" clId="Web-{2D7C5434-BB4B-449B-A763-6557FF058C61}" dt="2025-09-07T10:15:37.328" v="177" actId="1076"/>
          <ac:spMkLst>
            <pc:docMk/>
            <pc:sldMk cId="0" sldId="256"/>
            <ac:spMk id="22" creationId="{9A3FFC1A-4431-D34E-891D-37F47A35BD93}"/>
          </ac:spMkLst>
        </pc:spChg>
        <pc:spChg chg="mod">
          <ac:chgData name="Utilisateur" userId="IQRR8DH+XMxne7abbYsBEaS9vgUI33S+gkjG4Diy470=" providerId="None" clId="Web-{2D7C5434-BB4B-449B-A763-6557FF058C61}" dt="2025-09-07T10:15:37.125" v="151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2D7C5434-BB4B-449B-A763-6557FF058C61}" dt="2025-09-07T10:15:37.141" v="152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2D7C5434-BB4B-449B-A763-6557FF058C61}" dt="2025-09-07T10:15:37.156" v="153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2D7C5434-BB4B-449B-A763-6557FF058C61}" dt="2025-09-07T10:15:37.172" v="154" actId="1076"/>
          <ac:spMkLst>
            <pc:docMk/>
            <pc:sldMk cId="0" sldId="256"/>
            <ac:spMk id="57" creationId="{00000000-0000-0000-0000-000000000000}"/>
          </ac:spMkLst>
        </pc:spChg>
        <pc:spChg chg="mod">
          <ac:chgData name="Utilisateur" userId="IQRR8DH+XMxne7abbYsBEaS9vgUI33S+gkjG4Diy470=" providerId="None" clId="Web-{2D7C5434-BB4B-449B-A763-6557FF058C61}" dt="2025-09-07T10:15:37.188" v="155" actId="1076"/>
          <ac:spMkLst>
            <pc:docMk/>
            <pc:sldMk cId="0" sldId="256"/>
            <ac:spMk id="58" creationId="{00000000-0000-0000-0000-000000000000}"/>
          </ac:spMkLst>
        </pc:spChg>
        <pc:spChg chg="mod">
          <ac:chgData name="Utilisateur" userId="IQRR8DH+XMxne7abbYsBEaS9vgUI33S+gkjG4Diy470=" providerId="None" clId="Web-{2D7C5434-BB4B-449B-A763-6557FF058C61}" dt="2025-09-07T10:15:37.203" v="156" actId="1076"/>
          <ac:spMkLst>
            <pc:docMk/>
            <pc:sldMk cId="0" sldId="256"/>
            <ac:spMk id="59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8C940257-0B1F-40ED-8C55-C8C449B401CB}"/>
    <pc:docChg chg="modSld">
      <pc:chgData name="Utilisateur" userId="IQRR8DH+XMxne7abbYsBEaS9vgUI33S+gkjG4Diy470=" providerId="None" clId="Web-{8C940257-0B1F-40ED-8C55-C8C449B401CB}" dt="2025-09-07T10:17:59.142" v="72" actId="1076"/>
      <pc:docMkLst>
        <pc:docMk/>
      </pc:docMkLst>
      <pc:sldChg chg="modSp">
        <pc:chgData name="Utilisateur" userId="IQRR8DH+XMxne7abbYsBEaS9vgUI33S+gkjG4Diy470=" providerId="None" clId="Web-{8C940257-0B1F-40ED-8C55-C8C449B401CB}" dt="2025-09-07T10:17:59.142" v="72" actId="1076"/>
        <pc:sldMkLst>
          <pc:docMk/>
          <pc:sldMk cId="0" sldId="256"/>
        </pc:sldMkLst>
        <pc:spChg chg="mod">
          <ac:chgData name="Utilisateur" userId="IQRR8DH+XMxne7abbYsBEaS9vgUI33S+gkjG4Diy470=" providerId="None" clId="Web-{8C940257-0B1F-40ED-8C55-C8C449B401CB}" dt="2025-09-07T10:17:59.001" v="52" actId="1076"/>
          <ac:spMkLst>
            <pc:docMk/>
            <pc:sldMk cId="0" sldId="256"/>
            <ac:spMk id="2" creationId="{BE4525D9-922E-AFC4-3ECB-83D8B93F2EC7}"/>
          </ac:spMkLst>
        </pc:spChg>
        <pc:spChg chg="mod">
          <ac:chgData name="Utilisateur" userId="IQRR8DH+XMxne7abbYsBEaS9vgUI33S+gkjG4Diy470=" providerId="None" clId="Web-{8C940257-0B1F-40ED-8C55-C8C449B401CB}" dt="2025-09-07T10:17:59.001" v="53" actId="1076"/>
          <ac:spMkLst>
            <pc:docMk/>
            <pc:sldMk cId="0" sldId="256"/>
            <ac:spMk id="3" creationId="{08F342F7-6C8E-7B80-0802-D4CEB2009E39}"/>
          </ac:spMkLst>
        </pc:spChg>
        <pc:spChg chg="mod">
          <ac:chgData name="Utilisateur" userId="IQRR8DH+XMxne7abbYsBEaS9vgUI33S+gkjG4Diy470=" providerId="None" clId="Web-{8C940257-0B1F-40ED-8C55-C8C449B401CB}" dt="2025-09-07T10:17:59.016" v="54" actId="1076"/>
          <ac:spMkLst>
            <pc:docMk/>
            <pc:sldMk cId="0" sldId="256"/>
            <ac:spMk id="4" creationId="{26569357-42DF-328D-318E-82A6D9D3B304}"/>
          </ac:spMkLst>
        </pc:spChg>
        <pc:spChg chg="mod">
          <ac:chgData name="Utilisateur" userId="IQRR8DH+XMxne7abbYsBEaS9vgUI33S+gkjG4Diy470=" providerId="None" clId="Web-{8C940257-0B1F-40ED-8C55-C8C449B401CB}" dt="2025-09-07T10:17:59.016" v="55" actId="1076"/>
          <ac:spMkLst>
            <pc:docMk/>
            <pc:sldMk cId="0" sldId="256"/>
            <ac:spMk id="5" creationId="{8DCB565F-2E7D-4BF0-BA83-7ED3F1FC8848}"/>
          </ac:spMkLst>
        </pc:spChg>
        <pc:spChg chg="mod">
          <ac:chgData name="Utilisateur" userId="IQRR8DH+XMxne7abbYsBEaS9vgUI33S+gkjG4Diy470=" providerId="None" clId="Web-{8C940257-0B1F-40ED-8C55-C8C449B401CB}" dt="2025-09-07T10:17:59.032" v="56" actId="1076"/>
          <ac:spMkLst>
            <pc:docMk/>
            <pc:sldMk cId="0" sldId="256"/>
            <ac:spMk id="6" creationId="{8014A458-3DE5-B7E9-5B6B-35687A84567C}"/>
          </ac:spMkLst>
        </pc:spChg>
        <pc:spChg chg="mod">
          <ac:chgData name="Utilisateur" userId="IQRR8DH+XMxne7abbYsBEaS9vgUI33S+gkjG4Diy470=" providerId="None" clId="Web-{8C940257-0B1F-40ED-8C55-C8C449B401CB}" dt="2025-09-07T10:17:59.032" v="57" actId="1076"/>
          <ac:spMkLst>
            <pc:docMk/>
            <pc:sldMk cId="0" sldId="256"/>
            <ac:spMk id="7" creationId="{5224F002-2955-5A1E-A315-612CB7D4D183}"/>
          </ac:spMkLst>
        </pc:spChg>
        <pc:spChg chg="mod">
          <ac:chgData name="Utilisateur" userId="IQRR8DH+XMxne7abbYsBEaS9vgUI33S+gkjG4Diy470=" providerId="None" clId="Web-{8C940257-0B1F-40ED-8C55-C8C449B401CB}" dt="2025-09-07T10:17:59.032" v="58" actId="1076"/>
          <ac:spMkLst>
            <pc:docMk/>
            <pc:sldMk cId="0" sldId="256"/>
            <ac:spMk id="8" creationId="{21B2662D-118B-2A61-BBDF-F388878E3DA7}"/>
          </ac:spMkLst>
        </pc:spChg>
        <pc:spChg chg="mod">
          <ac:chgData name="Utilisateur" userId="IQRR8DH+XMxne7abbYsBEaS9vgUI33S+gkjG4Diy470=" providerId="None" clId="Web-{8C940257-0B1F-40ED-8C55-C8C449B401CB}" dt="2025-09-07T10:17:59.048" v="59" actId="1076"/>
          <ac:spMkLst>
            <pc:docMk/>
            <pc:sldMk cId="0" sldId="256"/>
            <ac:spMk id="9" creationId="{1C4D8C5C-450C-CB41-E3DC-F6C7C6AD77B7}"/>
          </ac:spMkLst>
        </pc:spChg>
        <pc:spChg chg="mod">
          <ac:chgData name="Utilisateur" userId="IQRR8DH+XMxne7abbYsBEaS9vgUI33S+gkjG4Diy470=" providerId="None" clId="Web-{8C940257-0B1F-40ED-8C55-C8C449B401CB}" dt="2025-09-07T10:17:59.048" v="60" actId="1076"/>
          <ac:spMkLst>
            <pc:docMk/>
            <pc:sldMk cId="0" sldId="256"/>
            <ac:spMk id="10" creationId="{F1778E40-B99B-B072-91FF-4E82044BC4F5}"/>
          </ac:spMkLst>
        </pc:spChg>
        <pc:spChg chg="mod">
          <ac:chgData name="Utilisateur" userId="IQRR8DH+XMxne7abbYsBEaS9vgUI33S+gkjG4Diy470=" providerId="None" clId="Web-{8C940257-0B1F-40ED-8C55-C8C449B401CB}" dt="2025-09-07T10:17:59.063" v="61" actId="1076"/>
          <ac:spMkLst>
            <pc:docMk/>
            <pc:sldMk cId="0" sldId="256"/>
            <ac:spMk id="11" creationId="{8C7304BE-7A56-63A5-6958-9E361FA12184}"/>
          </ac:spMkLst>
        </pc:spChg>
        <pc:spChg chg="mod">
          <ac:chgData name="Utilisateur" userId="IQRR8DH+XMxne7abbYsBEaS9vgUI33S+gkjG4Diy470=" providerId="None" clId="Web-{8C940257-0B1F-40ED-8C55-C8C449B401CB}" dt="2025-09-07T10:17:59.063" v="62" actId="1076"/>
          <ac:spMkLst>
            <pc:docMk/>
            <pc:sldMk cId="0" sldId="256"/>
            <ac:spMk id="12" creationId="{647C456D-5BA7-B2E1-1814-F1806C206CD8}"/>
          </ac:spMkLst>
        </pc:spChg>
        <pc:spChg chg="mod">
          <ac:chgData name="Utilisateur" userId="IQRR8DH+XMxne7abbYsBEaS9vgUI33S+gkjG4Diy470=" providerId="None" clId="Web-{8C940257-0B1F-40ED-8C55-C8C449B401CB}" dt="2025-09-07T10:17:59.079" v="63" actId="1076"/>
          <ac:spMkLst>
            <pc:docMk/>
            <pc:sldMk cId="0" sldId="256"/>
            <ac:spMk id="13" creationId="{8A1994A3-1ACF-BF07-D01B-0992D5B0C200}"/>
          </ac:spMkLst>
        </pc:spChg>
        <pc:spChg chg="mod">
          <ac:chgData name="Utilisateur" userId="IQRR8DH+XMxne7abbYsBEaS9vgUI33S+gkjG4Diy470=" providerId="None" clId="Web-{8C940257-0B1F-40ED-8C55-C8C449B401CB}" dt="2025-09-07T10:17:59.079" v="64" actId="1076"/>
          <ac:spMkLst>
            <pc:docMk/>
            <pc:sldMk cId="0" sldId="256"/>
            <ac:spMk id="14" creationId="{98C2D23F-F34E-3C1C-F3C4-BC959ED4308C}"/>
          </ac:spMkLst>
        </pc:spChg>
        <pc:spChg chg="mod">
          <ac:chgData name="Utilisateur" userId="IQRR8DH+XMxne7abbYsBEaS9vgUI33S+gkjG4Diy470=" providerId="None" clId="Web-{8C940257-0B1F-40ED-8C55-C8C449B401CB}" dt="2025-09-07T10:17:59.079" v="65" actId="1076"/>
          <ac:spMkLst>
            <pc:docMk/>
            <pc:sldMk cId="0" sldId="256"/>
            <ac:spMk id="15" creationId="{4DC78BF4-3DF2-EEC2-F25C-D874BD357269}"/>
          </ac:spMkLst>
        </pc:spChg>
        <pc:spChg chg="mod">
          <ac:chgData name="Utilisateur" userId="IQRR8DH+XMxne7abbYsBEaS9vgUI33S+gkjG4Diy470=" providerId="None" clId="Web-{8C940257-0B1F-40ED-8C55-C8C449B401CB}" dt="2025-09-07T10:17:59.095" v="66" actId="1076"/>
          <ac:spMkLst>
            <pc:docMk/>
            <pc:sldMk cId="0" sldId="256"/>
            <ac:spMk id="16" creationId="{222FDC1E-061F-46D9-4B0D-C4C961376574}"/>
          </ac:spMkLst>
        </pc:spChg>
        <pc:spChg chg="mod">
          <ac:chgData name="Utilisateur" userId="IQRR8DH+XMxne7abbYsBEaS9vgUI33S+gkjG4Diy470=" providerId="None" clId="Web-{8C940257-0B1F-40ED-8C55-C8C449B401CB}" dt="2025-09-07T10:17:59.110" v="67" actId="1076"/>
          <ac:spMkLst>
            <pc:docMk/>
            <pc:sldMk cId="0" sldId="256"/>
            <ac:spMk id="17" creationId="{5CD448ED-C3B0-E35E-20A3-3AF4CE6240C6}"/>
          </ac:spMkLst>
        </pc:spChg>
        <pc:spChg chg="mod">
          <ac:chgData name="Utilisateur" userId="IQRR8DH+XMxne7abbYsBEaS9vgUI33S+gkjG4Diy470=" providerId="None" clId="Web-{8C940257-0B1F-40ED-8C55-C8C449B401CB}" dt="2025-09-07T10:17:59.110" v="68" actId="1076"/>
          <ac:spMkLst>
            <pc:docMk/>
            <pc:sldMk cId="0" sldId="256"/>
            <ac:spMk id="18" creationId="{7D970ACD-D0CF-4C90-C925-0E18370B8E44}"/>
          </ac:spMkLst>
        </pc:spChg>
        <pc:spChg chg="mod">
          <ac:chgData name="Utilisateur" userId="IQRR8DH+XMxne7abbYsBEaS9vgUI33S+gkjG4Diy470=" providerId="None" clId="Web-{8C940257-0B1F-40ED-8C55-C8C449B401CB}" dt="2025-09-07T10:17:59.126" v="69" actId="1076"/>
          <ac:spMkLst>
            <pc:docMk/>
            <pc:sldMk cId="0" sldId="256"/>
            <ac:spMk id="19" creationId="{50BE64C8-A857-D32B-69E1-6B9BE6E28FBB}"/>
          </ac:spMkLst>
        </pc:spChg>
        <pc:spChg chg="mod">
          <ac:chgData name="Utilisateur" userId="IQRR8DH+XMxne7abbYsBEaS9vgUI33S+gkjG4Diy470=" providerId="None" clId="Web-{8C940257-0B1F-40ED-8C55-C8C449B401CB}" dt="2025-09-07T10:17:59.126" v="70" actId="1076"/>
          <ac:spMkLst>
            <pc:docMk/>
            <pc:sldMk cId="0" sldId="256"/>
            <ac:spMk id="20" creationId="{1892638D-CFF1-6C7F-2B41-9D210D105D85}"/>
          </ac:spMkLst>
        </pc:spChg>
        <pc:spChg chg="mod">
          <ac:chgData name="Utilisateur" userId="IQRR8DH+XMxne7abbYsBEaS9vgUI33S+gkjG4Diy470=" providerId="None" clId="Web-{8C940257-0B1F-40ED-8C55-C8C449B401CB}" dt="2025-09-07T10:17:59.142" v="71" actId="1076"/>
          <ac:spMkLst>
            <pc:docMk/>
            <pc:sldMk cId="0" sldId="256"/>
            <ac:spMk id="21" creationId="{4C97A6F9-B2FF-540D-37FB-8025D5A19395}"/>
          </ac:spMkLst>
        </pc:spChg>
        <pc:spChg chg="mod">
          <ac:chgData name="Utilisateur" userId="IQRR8DH+XMxne7abbYsBEaS9vgUI33S+gkjG4Diy470=" providerId="None" clId="Web-{8C940257-0B1F-40ED-8C55-C8C449B401CB}" dt="2025-09-07T10:17:59.142" v="72" actId="1076"/>
          <ac:spMkLst>
            <pc:docMk/>
            <pc:sldMk cId="0" sldId="256"/>
            <ac:spMk id="22" creationId="{9A3FFC1A-4431-D34E-891D-37F47A35BD93}"/>
          </ac:spMkLst>
        </pc:spChg>
        <pc:spChg chg="mod">
          <ac:chgData name="Utilisateur" userId="IQRR8DH+XMxne7abbYsBEaS9vgUI33S+gkjG4Diy470=" providerId="None" clId="Web-{8C940257-0B1F-40ED-8C55-C8C449B401CB}" dt="2025-09-07T10:17:58.938" v="46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8C940257-0B1F-40ED-8C55-C8C449B401CB}" dt="2025-09-07T10:17:58.954" v="47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8C940257-0B1F-40ED-8C55-C8C449B401CB}" dt="2025-09-07T10:17:58.954" v="48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8C940257-0B1F-40ED-8C55-C8C449B401CB}" dt="2025-09-07T10:17:58.970" v="49" actId="1076"/>
          <ac:spMkLst>
            <pc:docMk/>
            <pc:sldMk cId="0" sldId="256"/>
            <ac:spMk id="57" creationId="{00000000-0000-0000-0000-000000000000}"/>
          </ac:spMkLst>
        </pc:spChg>
        <pc:spChg chg="mod">
          <ac:chgData name="Utilisateur" userId="IQRR8DH+XMxne7abbYsBEaS9vgUI33S+gkjG4Diy470=" providerId="None" clId="Web-{8C940257-0B1F-40ED-8C55-C8C449B401CB}" dt="2025-09-07T10:17:58.970" v="50" actId="1076"/>
          <ac:spMkLst>
            <pc:docMk/>
            <pc:sldMk cId="0" sldId="256"/>
            <ac:spMk id="58" creationId="{00000000-0000-0000-0000-000000000000}"/>
          </ac:spMkLst>
        </pc:spChg>
        <pc:spChg chg="mod">
          <ac:chgData name="Utilisateur" userId="IQRR8DH+XMxne7abbYsBEaS9vgUI33S+gkjG4Diy470=" providerId="None" clId="Web-{8C940257-0B1F-40ED-8C55-C8C449B401CB}" dt="2025-09-07T10:17:58.985" v="51" actId="1076"/>
          <ac:spMkLst>
            <pc:docMk/>
            <pc:sldMk cId="0" sldId="256"/>
            <ac:spMk id="59" creationId="{00000000-0000-0000-0000-000000000000}"/>
          </ac:spMkLst>
        </pc:spChg>
      </pc:sldChg>
    </pc:docChg>
  </pc:docChgLst>
  <pc:docChgLst>
    <pc:chgData clId="Web-{8C940257-0B1F-40ED-8C55-C8C449B401CB}"/>
    <pc:docChg chg="modSld">
      <pc:chgData name="" userId="" providerId="" clId="Web-{8C940257-0B1F-40ED-8C55-C8C449B401CB}" dt="2025-09-07T10:17:24.640" v="26" actId="14100"/>
      <pc:docMkLst>
        <pc:docMk/>
      </pc:docMkLst>
      <pc:sldChg chg="modSp">
        <pc:chgData name="" userId="" providerId="" clId="Web-{8C940257-0B1F-40ED-8C55-C8C449B401CB}" dt="2025-09-07T10:17:24.640" v="26" actId="14100"/>
        <pc:sldMkLst>
          <pc:docMk/>
          <pc:sldMk cId="0" sldId="256"/>
        </pc:sldMkLst>
        <pc:spChg chg="mod">
          <ac:chgData name="" userId="" providerId="" clId="Web-{8C940257-0B1F-40ED-8C55-C8C449B401CB}" dt="2025-09-07T10:17:24.515" v="6" actId="14100"/>
          <ac:spMkLst>
            <pc:docMk/>
            <pc:sldMk cId="0" sldId="256"/>
            <ac:spMk id="2" creationId="{BE4525D9-922E-AFC4-3ECB-83D8B93F2EC7}"/>
          </ac:spMkLst>
        </pc:spChg>
        <pc:spChg chg="mod">
          <ac:chgData name="" userId="" providerId="" clId="Web-{8C940257-0B1F-40ED-8C55-C8C449B401CB}" dt="2025-09-07T10:17:24.515" v="7" actId="14100"/>
          <ac:spMkLst>
            <pc:docMk/>
            <pc:sldMk cId="0" sldId="256"/>
            <ac:spMk id="3" creationId="{08F342F7-6C8E-7B80-0802-D4CEB2009E39}"/>
          </ac:spMkLst>
        </pc:spChg>
        <pc:spChg chg="mod">
          <ac:chgData name="" userId="" providerId="" clId="Web-{8C940257-0B1F-40ED-8C55-C8C449B401CB}" dt="2025-09-07T10:17:24.530" v="8" actId="14100"/>
          <ac:spMkLst>
            <pc:docMk/>
            <pc:sldMk cId="0" sldId="256"/>
            <ac:spMk id="4" creationId="{26569357-42DF-328D-318E-82A6D9D3B304}"/>
          </ac:spMkLst>
        </pc:spChg>
        <pc:spChg chg="mod">
          <ac:chgData name="" userId="" providerId="" clId="Web-{8C940257-0B1F-40ED-8C55-C8C449B401CB}" dt="2025-09-07T10:17:24.530" v="9" actId="14100"/>
          <ac:spMkLst>
            <pc:docMk/>
            <pc:sldMk cId="0" sldId="256"/>
            <ac:spMk id="5" creationId="{8DCB565F-2E7D-4BF0-BA83-7ED3F1FC8848}"/>
          </ac:spMkLst>
        </pc:spChg>
        <pc:spChg chg="mod">
          <ac:chgData name="" userId="" providerId="" clId="Web-{8C940257-0B1F-40ED-8C55-C8C449B401CB}" dt="2025-09-07T10:17:24.546" v="10" actId="14100"/>
          <ac:spMkLst>
            <pc:docMk/>
            <pc:sldMk cId="0" sldId="256"/>
            <ac:spMk id="6" creationId="{8014A458-3DE5-B7E9-5B6B-35687A84567C}"/>
          </ac:spMkLst>
        </pc:spChg>
        <pc:spChg chg="mod">
          <ac:chgData name="" userId="" providerId="" clId="Web-{8C940257-0B1F-40ED-8C55-C8C449B401CB}" dt="2025-09-07T10:17:24.546" v="11" actId="14100"/>
          <ac:spMkLst>
            <pc:docMk/>
            <pc:sldMk cId="0" sldId="256"/>
            <ac:spMk id="7" creationId="{5224F002-2955-5A1E-A315-612CB7D4D183}"/>
          </ac:spMkLst>
        </pc:spChg>
        <pc:spChg chg="mod">
          <ac:chgData name="" userId="" providerId="" clId="Web-{8C940257-0B1F-40ED-8C55-C8C449B401CB}" dt="2025-09-07T10:17:24.561" v="12" actId="14100"/>
          <ac:spMkLst>
            <pc:docMk/>
            <pc:sldMk cId="0" sldId="256"/>
            <ac:spMk id="8" creationId="{21B2662D-118B-2A61-BBDF-F388878E3DA7}"/>
          </ac:spMkLst>
        </pc:spChg>
        <pc:spChg chg="mod">
          <ac:chgData name="" userId="" providerId="" clId="Web-{8C940257-0B1F-40ED-8C55-C8C449B401CB}" dt="2025-09-07T10:17:24.561" v="13" actId="14100"/>
          <ac:spMkLst>
            <pc:docMk/>
            <pc:sldMk cId="0" sldId="256"/>
            <ac:spMk id="9" creationId="{1C4D8C5C-450C-CB41-E3DC-F6C7C6AD77B7}"/>
          </ac:spMkLst>
        </pc:spChg>
        <pc:spChg chg="mod">
          <ac:chgData name="" userId="" providerId="" clId="Web-{8C940257-0B1F-40ED-8C55-C8C449B401CB}" dt="2025-09-07T10:17:24.561" v="14" actId="14100"/>
          <ac:spMkLst>
            <pc:docMk/>
            <pc:sldMk cId="0" sldId="256"/>
            <ac:spMk id="10" creationId="{F1778E40-B99B-B072-91FF-4E82044BC4F5}"/>
          </ac:spMkLst>
        </pc:spChg>
        <pc:spChg chg="mod">
          <ac:chgData name="" userId="" providerId="" clId="Web-{8C940257-0B1F-40ED-8C55-C8C449B401CB}" dt="2025-09-07T10:17:24.577" v="15" actId="14100"/>
          <ac:spMkLst>
            <pc:docMk/>
            <pc:sldMk cId="0" sldId="256"/>
            <ac:spMk id="11" creationId="{8C7304BE-7A56-63A5-6958-9E361FA12184}"/>
          </ac:spMkLst>
        </pc:spChg>
        <pc:spChg chg="mod">
          <ac:chgData name="" userId="" providerId="" clId="Web-{8C940257-0B1F-40ED-8C55-C8C449B401CB}" dt="2025-09-07T10:17:24.577" v="16" actId="14100"/>
          <ac:spMkLst>
            <pc:docMk/>
            <pc:sldMk cId="0" sldId="256"/>
            <ac:spMk id="12" creationId="{647C456D-5BA7-B2E1-1814-F1806C206CD8}"/>
          </ac:spMkLst>
        </pc:spChg>
        <pc:spChg chg="mod">
          <ac:chgData name="" userId="" providerId="" clId="Web-{8C940257-0B1F-40ED-8C55-C8C449B401CB}" dt="2025-09-07T10:17:24.577" v="17" actId="14100"/>
          <ac:spMkLst>
            <pc:docMk/>
            <pc:sldMk cId="0" sldId="256"/>
            <ac:spMk id="13" creationId="{8A1994A3-1ACF-BF07-D01B-0992D5B0C200}"/>
          </ac:spMkLst>
        </pc:spChg>
        <pc:spChg chg="mod">
          <ac:chgData name="" userId="" providerId="" clId="Web-{8C940257-0B1F-40ED-8C55-C8C449B401CB}" dt="2025-09-07T10:17:24.593" v="18" actId="14100"/>
          <ac:spMkLst>
            <pc:docMk/>
            <pc:sldMk cId="0" sldId="256"/>
            <ac:spMk id="14" creationId="{98C2D23F-F34E-3C1C-F3C4-BC959ED4308C}"/>
          </ac:spMkLst>
        </pc:spChg>
        <pc:spChg chg="mod">
          <ac:chgData name="" userId="" providerId="" clId="Web-{8C940257-0B1F-40ED-8C55-C8C449B401CB}" dt="2025-09-07T10:17:24.593" v="19" actId="14100"/>
          <ac:spMkLst>
            <pc:docMk/>
            <pc:sldMk cId="0" sldId="256"/>
            <ac:spMk id="15" creationId="{4DC78BF4-3DF2-EEC2-F25C-D874BD357269}"/>
          </ac:spMkLst>
        </pc:spChg>
        <pc:spChg chg="mod">
          <ac:chgData name="" userId="" providerId="" clId="Web-{8C940257-0B1F-40ED-8C55-C8C449B401CB}" dt="2025-09-07T10:17:24.593" v="20" actId="14100"/>
          <ac:spMkLst>
            <pc:docMk/>
            <pc:sldMk cId="0" sldId="256"/>
            <ac:spMk id="16" creationId="{222FDC1E-061F-46D9-4B0D-C4C961376574}"/>
          </ac:spMkLst>
        </pc:spChg>
        <pc:spChg chg="mod">
          <ac:chgData name="" userId="" providerId="" clId="Web-{8C940257-0B1F-40ED-8C55-C8C449B401CB}" dt="2025-09-07T10:17:24.608" v="21" actId="14100"/>
          <ac:spMkLst>
            <pc:docMk/>
            <pc:sldMk cId="0" sldId="256"/>
            <ac:spMk id="17" creationId="{5CD448ED-C3B0-E35E-20A3-3AF4CE6240C6}"/>
          </ac:spMkLst>
        </pc:spChg>
        <pc:spChg chg="mod">
          <ac:chgData name="" userId="" providerId="" clId="Web-{8C940257-0B1F-40ED-8C55-C8C449B401CB}" dt="2025-09-07T10:17:24.608" v="22" actId="14100"/>
          <ac:spMkLst>
            <pc:docMk/>
            <pc:sldMk cId="0" sldId="256"/>
            <ac:spMk id="18" creationId="{7D970ACD-D0CF-4C90-C925-0E18370B8E44}"/>
          </ac:spMkLst>
        </pc:spChg>
        <pc:spChg chg="mod">
          <ac:chgData name="" userId="" providerId="" clId="Web-{8C940257-0B1F-40ED-8C55-C8C449B401CB}" dt="2025-09-07T10:17:24.624" v="23" actId="14100"/>
          <ac:spMkLst>
            <pc:docMk/>
            <pc:sldMk cId="0" sldId="256"/>
            <ac:spMk id="19" creationId="{50BE64C8-A857-D32B-69E1-6B9BE6E28FBB}"/>
          </ac:spMkLst>
        </pc:spChg>
        <pc:spChg chg="mod">
          <ac:chgData name="" userId="" providerId="" clId="Web-{8C940257-0B1F-40ED-8C55-C8C449B401CB}" dt="2025-09-07T10:17:24.624" v="24" actId="14100"/>
          <ac:spMkLst>
            <pc:docMk/>
            <pc:sldMk cId="0" sldId="256"/>
            <ac:spMk id="20" creationId="{1892638D-CFF1-6C7F-2B41-9D210D105D85}"/>
          </ac:spMkLst>
        </pc:spChg>
        <pc:spChg chg="mod">
          <ac:chgData name="" userId="" providerId="" clId="Web-{8C940257-0B1F-40ED-8C55-C8C449B401CB}" dt="2025-09-07T10:17:24.640" v="25" actId="14100"/>
          <ac:spMkLst>
            <pc:docMk/>
            <pc:sldMk cId="0" sldId="256"/>
            <ac:spMk id="21" creationId="{4C97A6F9-B2FF-540D-37FB-8025D5A19395}"/>
          </ac:spMkLst>
        </pc:spChg>
        <pc:spChg chg="mod">
          <ac:chgData name="" userId="" providerId="" clId="Web-{8C940257-0B1F-40ED-8C55-C8C449B401CB}" dt="2025-09-07T10:17:24.640" v="26" actId="14100"/>
          <ac:spMkLst>
            <pc:docMk/>
            <pc:sldMk cId="0" sldId="256"/>
            <ac:spMk id="22" creationId="{9A3FFC1A-4431-D34E-891D-37F47A35BD93}"/>
          </ac:spMkLst>
        </pc:spChg>
        <pc:spChg chg="mod">
          <ac:chgData name="" userId="" providerId="" clId="Web-{8C940257-0B1F-40ED-8C55-C8C449B401CB}" dt="2025-09-07T10:17:24.468" v="0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" userId="" providerId="" clId="Web-{8C940257-0B1F-40ED-8C55-C8C449B401CB}" dt="2025-09-07T10:17:24.468" v="1" actId="1410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" userId="" providerId="" clId="Web-{8C940257-0B1F-40ED-8C55-C8C449B401CB}" dt="2025-09-07T10:17:24.483" v="2" actId="14100"/>
          <ac:spMkLst>
            <pc:docMk/>
            <pc:sldMk cId="0" sldId="256"/>
            <ac:spMk id="56" creationId="{00000000-0000-0000-0000-000000000000}"/>
          </ac:spMkLst>
        </pc:spChg>
        <pc:spChg chg="mod">
          <ac:chgData name="" userId="" providerId="" clId="Web-{8C940257-0B1F-40ED-8C55-C8C449B401CB}" dt="2025-09-07T10:17:24.483" v="3" actId="14100"/>
          <ac:spMkLst>
            <pc:docMk/>
            <pc:sldMk cId="0" sldId="256"/>
            <ac:spMk id="57" creationId="{00000000-0000-0000-0000-000000000000}"/>
          </ac:spMkLst>
        </pc:spChg>
        <pc:spChg chg="mod">
          <ac:chgData name="" userId="" providerId="" clId="Web-{8C940257-0B1F-40ED-8C55-C8C449B401CB}" dt="2025-09-07T10:17:24.499" v="4" actId="14100"/>
          <ac:spMkLst>
            <pc:docMk/>
            <pc:sldMk cId="0" sldId="256"/>
            <ac:spMk id="58" creationId="{00000000-0000-0000-0000-000000000000}"/>
          </ac:spMkLst>
        </pc:spChg>
        <pc:spChg chg="mod">
          <ac:chgData name="" userId="" providerId="" clId="Web-{8C940257-0B1F-40ED-8C55-C8C449B401CB}" dt="2025-09-07T10:17:24.499" v="5" actId="14100"/>
          <ac:spMkLst>
            <pc:docMk/>
            <pc:sldMk cId="0" sldId="256"/>
            <ac:spMk id="59" creationId="{00000000-0000-0000-0000-000000000000}"/>
          </ac:spMkLst>
        </pc:spChg>
      </pc:sldChg>
    </pc:docChg>
  </pc:docChgLst>
  <pc:docChgLst>
    <pc:chgData name="Utilisateur" userId="clMfvt7lU9xL19JLw1UEbyIc5yFoIUNKtuUHFB6QFjQ=" providerId="None" clId="Web-{5DC2E223-EE06-4535-BBAD-5F2A1104857A}"/>
    <pc:docChg chg="modSld">
      <pc:chgData name="Utilisateur" userId="clMfvt7lU9xL19JLw1UEbyIc5yFoIUNKtuUHFB6QFjQ=" providerId="None" clId="Web-{5DC2E223-EE06-4535-BBAD-5F2A1104857A}" dt="2025-09-09T13:56:21.737" v="35" actId="14100"/>
      <pc:docMkLst>
        <pc:docMk/>
      </pc:docMkLst>
      <pc:sldChg chg="modSp">
        <pc:chgData name="Utilisateur" userId="clMfvt7lU9xL19JLw1UEbyIc5yFoIUNKtuUHFB6QFjQ=" providerId="None" clId="Web-{5DC2E223-EE06-4535-BBAD-5F2A1104857A}" dt="2025-09-09T13:56:21.737" v="35" actId="14100"/>
        <pc:sldMkLst>
          <pc:docMk/>
          <pc:sldMk cId="0" sldId="256"/>
        </pc:sldMkLst>
        <pc:spChg chg="mod">
          <ac:chgData name="Utilisateur" userId="clMfvt7lU9xL19JLw1UEbyIc5yFoIUNKtuUHFB6QFjQ=" providerId="None" clId="Web-{5DC2E223-EE06-4535-BBAD-5F2A1104857A}" dt="2025-09-09T13:56:21.706" v="29" actId="14100"/>
          <ac:spMkLst>
            <pc:docMk/>
            <pc:sldMk cId="0" sldId="256"/>
            <ac:spMk id="2" creationId="{BE4525D9-922E-AFC4-3ECB-83D8B93F2EC7}"/>
          </ac:spMkLst>
        </pc:spChg>
        <pc:spChg chg="mod">
          <ac:chgData name="Utilisateur" userId="clMfvt7lU9xL19JLw1UEbyIc5yFoIUNKtuUHFB6QFjQ=" providerId="None" clId="Web-{5DC2E223-EE06-4535-BBAD-5F2A1104857A}" dt="2025-09-09T13:56:21.706" v="30" actId="14100"/>
          <ac:spMkLst>
            <pc:docMk/>
            <pc:sldMk cId="0" sldId="256"/>
            <ac:spMk id="5" creationId="{8DCB565F-2E7D-4BF0-BA83-7ED3F1FC8848}"/>
          </ac:spMkLst>
        </pc:spChg>
        <pc:spChg chg="mod">
          <ac:chgData name="Utilisateur" userId="clMfvt7lU9xL19JLw1UEbyIc5yFoIUNKtuUHFB6QFjQ=" providerId="None" clId="Web-{5DC2E223-EE06-4535-BBAD-5F2A1104857A}" dt="2025-09-09T13:56:21.721" v="31" actId="14100"/>
          <ac:spMkLst>
            <pc:docMk/>
            <pc:sldMk cId="0" sldId="256"/>
            <ac:spMk id="8" creationId="{21B2662D-118B-2A61-BBDF-F388878E3DA7}"/>
          </ac:spMkLst>
        </pc:spChg>
        <pc:spChg chg="mod">
          <ac:chgData name="Utilisateur" userId="clMfvt7lU9xL19JLw1UEbyIc5yFoIUNKtuUHFB6QFjQ=" providerId="None" clId="Web-{5DC2E223-EE06-4535-BBAD-5F2A1104857A}" dt="2025-09-09T13:56:21.721" v="32" actId="14100"/>
          <ac:spMkLst>
            <pc:docMk/>
            <pc:sldMk cId="0" sldId="256"/>
            <ac:spMk id="11" creationId="{8C7304BE-7A56-63A5-6958-9E361FA12184}"/>
          </ac:spMkLst>
        </pc:spChg>
        <pc:spChg chg="mod">
          <ac:chgData name="Utilisateur" userId="clMfvt7lU9xL19JLw1UEbyIc5yFoIUNKtuUHFB6QFjQ=" providerId="None" clId="Web-{5DC2E223-EE06-4535-BBAD-5F2A1104857A}" dt="2025-09-09T13:56:21.721" v="33" actId="14100"/>
          <ac:spMkLst>
            <pc:docMk/>
            <pc:sldMk cId="0" sldId="256"/>
            <ac:spMk id="14" creationId="{98C2D23F-F34E-3C1C-F3C4-BC959ED4308C}"/>
          </ac:spMkLst>
        </pc:spChg>
        <pc:spChg chg="mod">
          <ac:chgData name="Utilisateur" userId="clMfvt7lU9xL19JLw1UEbyIc5yFoIUNKtuUHFB6QFjQ=" providerId="None" clId="Web-{5DC2E223-EE06-4535-BBAD-5F2A1104857A}" dt="2025-09-09T13:56:21.737" v="34" actId="14100"/>
          <ac:spMkLst>
            <pc:docMk/>
            <pc:sldMk cId="0" sldId="256"/>
            <ac:spMk id="17" creationId="{5CD448ED-C3B0-E35E-20A3-3AF4CE6240C6}"/>
          </ac:spMkLst>
        </pc:spChg>
        <pc:spChg chg="mod">
          <ac:chgData name="Utilisateur" userId="clMfvt7lU9xL19JLw1UEbyIc5yFoIUNKtuUHFB6QFjQ=" providerId="None" clId="Web-{5DC2E223-EE06-4535-BBAD-5F2A1104857A}" dt="2025-09-09T13:56:21.737" v="35" actId="14100"/>
          <ac:spMkLst>
            <pc:docMk/>
            <pc:sldMk cId="0" sldId="256"/>
            <ac:spMk id="20" creationId="{1892638D-CFF1-6C7F-2B41-9D210D105D85}"/>
          </ac:spMkLst>
        </pc:spChg>
        <pc:spChg chg="mod">
          <ac:chgData name="Utilisateur" userId="clMfvt7lU9xL19JLw1UEbyIc5yFoIUNKtuUHFB6QFjQ=" providerId="None" clId="Web-{5DC2E223-EE06-4535-BBAD-5F2A1104857A}" dt="2025-09-09T13:56:21.690" v="27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clMfvt7lU9xL19JLw1UEbyIc5yFoIUNKtuUHFB6QFjQ=" providerId="None" clId="Web-{5DC2E223-EE06-4535-BBAD-5F2A1104857A}" dt="2025-09-09T13:56:21.706" v="28" actId="14100"/>
          <ac:spMkLst>
            <pc:docMk/>
            <pc:sldMk cId="0" sldId="256"/>
            <ac:spMk id="56" creationId="{00000000-0000-0000-0000-000000000000}"/>
          </ac:spMkLst>
        </pc:spChg>
      </pc:sldChg>
    </pc:docChg>
  </pc:docChgLst>
  <pc:docChgLst>
    <pc:chgData name="Utilisateur" userId="clMfvt7lU9xL19JLw1UEbyIc5yFoIUNKtuUHFB6QFjQ=" providerId="None" clId="Web-{667E755D-D5AC-45F1-8C16-9CE3B7FD5D52}"/>
    <pc:docChg chg="modSld">
      <pc:chgData name="Utilisateur" userId="clMfvt7lU9xL19JLw1UEbyIc5yFoIUNKtuUHFB6QFjQ=" providerId="None" clId="Web-{667E755D-D5AC-45F1-8C16-9CE3B7FD5D52}" dt="2025-09-04T17:16:55.657" v="24" actId="1076"/>
      <pc:docMkLst>
        <pc:docMk/>
      </pc:docMkLst>
      <pc:sldChg chg="modSp">
        <pc:chgData name="Utilisateur" userId="clMfvt7lU9xL19JLw1UEbyIc5yFoIUNKtuUHFB6QFjQ=" providerId="None" clId="Web-{667E755D-D5AC-45F1-8C16-9CE3B7FD5D52}" dt="2025-09-04T17:16:55.657" v="24" actId="1076"/>
        <pc:sldMkLst>
          <pc:docMk/>
          <pc:sldMk cId="0" sldId="256"/>
        </pc:sldMkLst>
        <pc:spChg chg="mod">
          <ac:chgData name="Utilisateur" userId="clMfvt7lU9xL19JLw1UEbyIc5yFoIUNKtuUHFB6QFjQ=" providerId="None" clId="Web-{667E755D-D5AC-45F1-8C16-9CE3B7FD5D52}" dt="2025-09-04T17:16:55.657" v="23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2.219" v="16" actId="1410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55.657" v="24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2.219" v="18" actId="14100"/>
          <ac:spMkLst>
            <pc:docMk/>
            <pc:sldMk cId="0" sldId="256"/>
            <ac:spMk id="57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8.157" v="21" actId="1076"/>
          <ac:spMkLst>
            <pc:docMk/>
            <pc:sldMk cId="0" sldId="256"/>
            <ac:spMk id="58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8.157" v="22" actId="1076"/>
          <ac:spMkLst>
            <pc:docMk/>
            <pc:sldMk cId="0" sldId="256"/>
            <ac:spMk id="5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782365" y="101010"/>
            <a:ext cx="4699200" cy="446008"/>
          </a:xfrm>
          <a:prstGeom prst="roundRect">
            <a:avLst>
              <a:gd name="adj" fmla="val 2620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Saying</a:t>
            </a:r>
            <a:endParaRPr lang="fr" sz="1200" dirty="0" err="1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724999" y="99979"/>
            <a:ext cx="1138239" cy="453151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Positive</a:t>
            </a:r>
            <a:endParaRPr lang="fr" sz="120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782697" y="636782"/>
            <a:ext cx="4693914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5720319" y="635744"/>
            <a:ext cx="1140864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7113349" y="634740"/>
            <a:ext cx="114800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7105431" y="98950"/>
            <a:ext cx="1138239" cy="453152"/>
          </a:xfrm>
          <a:prstGeom prst="roundRect">
            <a:avLst>
              <a:gd name="adj" fmla="val 30309"/>
            </a:avLst>
          </a:prstGeom>
          <a:solidFill>
            <a:srgbClr val="337389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Negative</a:t>
            </a:r>
            <a:endParaRPr dirty="0" err="1"/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E4525D9-922E-AFC4-3ECB-83D8B93F2EC7}"/>
              </a:ext>
            </a:extLst>
          </p:cNvPr>
          <p:cNvSpPr/>
          <p:nvPr/>
        </p:nvSpPr>
        <p:spPr>
          <a:xfrm>
            <a:off x="789841" y="1201137"/>
            <a:ext cx="4679627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Google Shape;57;p13">
            <a:extLst>
              <a:ext uri="{FF2B5EF4-FFF2-40B4-BE49-F238E27FC236}">
                <a16:creationId xmlns:a16="http://schemas.microsoft.com/office/drawing/2014/main" id="{08F342F7-6C8E-7B80-0802-D4CEB2009E39}"/>
              </a:ext>
            </a:extLst>
          </p:cNvPr>
          <p:cNvSpPr/>
          <p:nvPr/>
        </p:nvSpPr>
        <p:spPr>
          <a:xfrm>
            <a:off x="5727461" y="1200099"/>
            <a:ext cx="1140864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" name="Google Shape;58;p13">
            <a:extLst>
              <a:ext uri="{FF2B5EF4-FFF2-40B4-BE49-F238E27FC236}">
                <a16:creationId xmlns:a16="http://schemas.microsoft.com/office/drawing/2014/main" id="{26569357-42DF-328D-318E-82A6D9D3B304}"/>
              </a:ext>
            </a:extLst>
          </p:cNvPr>
          <p:cNvSpPr/>
          <p:nvPr/>
        </p:nvSpPr>
        <p:spPr>
          <a:xfrm>
            <a:off x="7120493" y="1199096"/>
            <a:ext cx="114800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;p13">
            <a:extLst>
              <a:ext uri="{FF2B5EF4-FFF2-40B4-BE49-F238E27FC236}">
                <a16:creationId xmlns:a16="http://schemas.microsoft.com/office/drawing/2014/main" id="{8DCB565F-2E7D-4BF0-BA83-7ED3F1FC8848}"/>
              </a:ext>
            </a:extLst>
          </p:cNvPr>
          <p:cNvSpPr/>
          <p:nvPr/>
        </p:nvSpPr>
        <p:spPr>
          <a:xfrm>
            <a:off x="789841" y="1758350"/>
            <a:ext cx="4679627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Google Shape;57;p13">
            <a:extLst>
              <a:ext uri="{FF2B5EF4-FFF2-40B4-BE49-F238E27FC236}">
                <a16:creationId xmlns:a16="http://schemas.microsoft.com/office/drawing/2014/main" id="{8014A458-3DE5-B7E9-5B6B-35687A84567C}"/>
              </a:ext>
            </a:extLst>
          </p:cNvPr>
          <p:cNvSpPr/>
          <p:nvPr/>
        </p:nvSpPr>
        <p:spPr>
          <a:xfrm>
            <a:off x="5727461" y="1757312"/>
            <a:ext cx="1140864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" name="Google Shape;58;p13">
            <a:extLst>
              <a:ext uri="{FF2B5EF4-FFF2-40B4-BE49-F238E27FC236}">
                <a16:creationId xmlns:a16="http://schemas.microsoft.com/office/drawing/2014/main" id="{5224F002-2955-5A1E-A315-612CB7D4D183}"/>
              </a:ext>
            </a:extLst>
          </p:cNvPr>
          <p:cNvSpPr/>
          <p:nvPr/>
        </p:nvSpPr>
        <p:spPr>
          <a:xfrm>
            <a:off x="7120493" y="1756308"/>
            <a:ext cx="114800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6;p13">
            <a:extLst>
              <a:ext uri="{FF2B5EF4-FFF2-40B4-BE49-F238E27FC236}">
                <a16:creationId xmlns:a16="http://schemas.microsoft.com/office/drawing/2014/main" id="{21B2662D-118B-2A61-BBDF-F388878E3DA7}"/>
              </a:ext>
            </a:extLst>
          </p:cNvPr>
          <p:cNvSpPr/>
          <p:nvPr/>
        </p:nvSpPr>
        <p:spPr>
          <a:xfrm>
            <a:off x="796984" y="2329849"/>
            <a:ext cx="4679627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" name="Google Shape;57;p13">
            <a:extLst>
              <a:ext uri="{FF2B5EF4-FFF2-40B4-BE49-F238E27FC236}">
                <a16:creationId xmlns:a16="http://schemas.microsoft.com/office/drawing/2014/main" id="{1C4D8C5C-450C-CB41-E3DC-F6C7C6AD77B7}"/>
              </a:ext>
            </a:extLst>
          </p:cNvPr>
          <p:cNvSpPr/>
          <p:nvPr/>
        </p:nvSpPr>
        <p:spPr>
          <a:xfrm>
            <a:off x="5734606" y="2328811"/>
            <a:ext cx="1140864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Google Shape;58;p13">
            <a:extLst>
              <a:ext uri="{FF2B5EF4-FFF2-40B4-BE49-F238E27FC236}">
                <a16:creationId xmlns:a16="http://schemas.microsoft.com/office/drawing/2014/main" id="{F1778E40-B99B-B072-91FF-4E82044BC4F5}"/>
              </a:ext>
            </a:extLst>
          </p:cNvPr>
          <p:cNvSpPr/>
          <p:nvPr/>
        </p:nvSpPr>
        <p:spPr>
          <a:xfrm>
            <a:off x="7127636" y="2327808"/>
            <a:ext cx="114800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56;p13">
            <a:extLst>
              <a:ext uri="{FF2B5EF4-FFF2-40B4-BE49-F238E27FC236}">
                <a16:creationId xmlns:a16="http://schemas.microsoft.com/office/drawing/2014/main" id="{8C7304BE-7A56-63A5-6958-9E361FA12184}"/>
              </a:ext>
            </a:extLst>
          </p:cNvPr>
          <p:cNvSpPr/>
          <p:nvPr/>
        </p:nvSpPr>
        <p:spPr>
          <a:xfrm>
            <a:off x="789841" y="2901350"/>
            <a:ext cx="4679627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" name="Google Shape;57;p13">
            <a:extLst>
              <a:ext uri="{FF2B5EF4-FFF2-40B4-BE49-F238E27FC236}">
                <a16:creationId xmlns:a16="http://schemas.microsoft.com/office/drawing/2014/main" id="{647C456D-5BA7-B2E1-1814-F1806C206CD8}"/>
              </a:ext>
            </a:extLst>
          </p:cNvPr>
          <p:cNvSpPr/>
          <p:nvPr/>
        </p:nvSpPr>
        <p:spPr>
          <a:xfrm>
            <a:off x="5727461" y="2900312"/>
            <a:ext cx="1140864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Google Shape;58;p13">
            <a:extLst>
              <a:ext uri="{FF2B5EF4-FFF2-40B4-BE49-F238E27FC236}">
                <a16:creationId xmlns:a16="http://schemas.microsoft.com/office/drawing/2014/main" id="{8A1994A3-1ACF-BF07-D01B-0992D5B0C200}"/>
              </a:ext>
            </a:extLst>
          </p:cNvPr>
          <p:cNvSpPr/>
          <p:nvPr/>
        </p:nvSpPr>
        <p:spPr>
          <a:xfrm>
            <a:off x="7120493" y="2899309"/>
            <a:ext cx="114800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56;p13">
            <a:extLst>
              <a:ext uri="{FF2B5EF4-FFF2-40B4-BE49-F238E27FC236}">
                <a16:creationId xmlns:a16="http://schemas.microsoft.com/office/drawing/2014/main" id="{98C2D23F-F34E-3C1C-F3C4-BC959ED4308C}"/>
              </a:ext>
            </a:extLst>
          </p:cNvPr>
          <p:cNvSpPr/>
          <p:nvPr/>
        </p:nvSpPr>
        <p:spPr>
          <a:xfrm>
            <a:off x="796984" y="3465706"/>
            <a:ext cx="4679627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" name="Google Shape;57;p13">
            <a:extLst>
              <a:ext uri="{FF2B5EF4-FFF2-40B4-BE49-F238E27FC236}">
                <a16:creationId xmlns:a16="http://schemas.microsoft.com/office/drawing/2014/main" id="{4DC78BF4-3DF2-EEC2-F25C-D874BD357269}"/>
              </a:ext>
            </a:extLst>
          </p:cNvPr>
          <p:cNvSpPr/>
          <p:nvPr/>
        </p:nvSpPr>
        <p:spPr>
          <a:xfrm>
            <a:off x="5734606" y="3464668"/>
            <a:ext cx="1140864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" name="Google Shape;58;p13">
            <a:extLst>
              <a:ext uri="{FF2B5EF4-FFF2-40B4-BE49-F238E27FC236}">
                <a16:creationId xmlns:a16="http://schemas.microsoft.com/office/drawing/2014/main" id="{222FDC1E-061F-46D9-4B0D-C4C961376574}"/>
              </a:ext>
            </a:extLst>
          </p:cNvPr>
          <p:cNvSpPr/>
          <p:nvPr/>
        </p:nvSpPr>
        <p:spPr>
          <a:xfrm>
            <a:off x="7127636" y="3463664"/>
            <a:ext cx="114800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56;p13">
            <a:extLst>
              <a:ext uri="{FF2B5EF4-FFF2-40B4-BE49-F238E27FC236}">
                <a16:creationId xmlns:a16="http://schemas.microsoft.com/office/drawing/2014/main" id="{5CD448ED-C3B0-E35E-20A3-3AF4CE6240C6}"/>
              </a:ext>
            </a:extLst>
          </p:cNvPr>
          <p:cNvSpPr/>
          <p:nvPr/>
        </p:nvSpPr>
        <p:spPr>
          <a:xfrm>
            <a:off x="796984" y="4022919"/>
            <a:ext cx="4679627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" name="Google Shape;57;p13">
            <a:extLst>
              <a:ext uri="{FF2B5EF4-FFF2-40B4-BE49-F238E27FC236}">
                <a16:creationId xmlns:a16="http://schemas.microsoft.com/office/drawing/2014/main" id="{7D970ACD-D0CF-4C90-C925-0E18370B8E44}"/>
              </a:ext>
            </a:extLst>
          </p:cNvPr>
          <p:cNvSpPr/>
          <p:nvPr/>
        </p:nvSpPr>
        <p:spPr>
          <a:xfrm>
            <a:off x="5734606" y="4021881"/>
            <a:ext cx="1140864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" name="Google Shape;58;p13">
            <a:extLst>
              <a:ext uri="{FF2B5EF4-FFF2-40B4-BE49-F238E27FC236}">
                <a16:creationId xmlns:a16="http://schemas.microsoft.com/office/drawing/2014/main" id="{50BE64C8-A857-D32B-69E1-6B9BE6E28FBB}"/>
              </a:ext>
            </a:extLst>
          </p:cNvPr>
          <p:cNvSpPr/>
          <p:nvPr/>
        </p:nvSpPr>
        <p:spPr>
          <a:xfrm>
            <a:off x="7127636" y="4020876"/>
            <a:ext cx="114800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56;p13">
            <a:extLst>
              <a:ext uri="{FF2B5EF4-FFF2-40B4-BE49-F238E27FC236}">
                <a16:creationId xmlns:a16="http://schemas.microsoft.com/office/drawing/2014/main" id="{1892638D-CFF1-6C7F-2B41-9D210D105D85}"/>
              </a:ext>
            </a:extLst>
          </p:cNvPr>
          <p:cNvSpPr/>
          <p:nvPr/>
        </p:nvSpPr>
        <p:spPr>
          <a:xfrm>
            <a:off x="804128" y="4594418"/>
            <a:ext cx="4679627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" name="Google Shape;57;p13">
            <a:extLst>
              <a:ext uri="{FF2B5EF4-FFF2-40B4-BE49-F238E27FC236}">
                <a16:creationId xmlns:a16="http://schemas.microsoft.com/office/drawing/2014/main" id="{4C97A6F9-B2FF-540D-37FB-8025D5A19395}"/>
              </a:ext>
            </a:extLst>
          </p:cNvPr>
          <p:cNvSpPr/>
          <p:nvPr/>
        </p:nvSpPr>
        <p:spPr>
          <a:xfrm>
            <a:off x="5741748" y="4593380"/>
            <a:ext cx="1140864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" name="Google Shape;58;p13">
            <a:extLst>
              <a:ext uri="{FF2B5EF4-FFF2-40B4-BE49-F238E27FC236}">
                <a16:creationId xmlns:a16="http://schemas.microsoft.com/office/drawing/2014/main" id="{9A3FFC1A-4431-D34E-891D-37F47A35BD93}"/>
              </a:ext>
            </a:extLst>
          </p:cNvPr>
          <p:cNvSpPr/>
          <p:nvPr/>
        </p:nvSpPr>
        <p:spPr>
          <a:xfrm>
            <a:off x="7134780" y="4592376"/>
            <a:ext cx="114800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53</cp:revision>
  <dcterms:modified xsi:type="dcterms:W3CDTF">2025-09-09T13:56:26Z</dcterms:modified>
</cp:coreProperties>
</file>